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899953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5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78222"/>
            <a:ext cx="7649607" cy="2506427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781306"/>
            <a:ext cx="6749654" cy="1738167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7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4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83297"/>
            <a:ext cx="1940525" cy="610108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83297"/>
            <a:ext cx="5709082" cy="610108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4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55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94831"/>
            <a:ext cx="7762102" cy="2994714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817876"/>
            <a:ext cx="7762102" cy="1574849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4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916484"/>
            <a:ext cx="3824804" cy="45678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916484"/>
            <a:ext cx="3824804" cy="45678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0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83299"/>
            <a:ext cx="7762102" cy="139153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764832"/>
            <a:ext cx="3807226" cy="864917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629749"/>
            <a:ext cx="3807226" cy="38679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764832"/>
            <a:ext cx="3825976" cy="864917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629749"/>
            <a:ext cx="3825976" cy="386796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4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79954"/>
            <a:ext cx="2902585" cy="167984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036570"/>
            <a:ext cx="4556016" cy="5116178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159794"/>
            <a:ext cx="2902585" cy="4001285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2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79954"/>
            <a:ext cx="2902585" cy="167984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036570"/>
            <a:ext cx="4556016" cy="5116178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159794"/>
            <a:ext cx="2902585" cy="4001285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2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83299"/>
            <a:ext cx="776210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916484"/>
            <a:ext cx="776210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672698"/>
            <a:ext cx="20248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F691-5FD2-49C1-BB84-ACDF654BFEB2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672698"/>
            <a:ext cx="3037344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672698"/>
            <a:ext cx="20248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0AA1-ED7F-4657-AB50-3E7AE9453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1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8DAF27B-467E-9AD9-F131-5C54179B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1" y="0"/>
            <a:ext cx="2781300" cy="39528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F0B4599-E6E8-4E8D-5A71-B4F33B3A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495"/>
            <a:ext cx="3435493" cy="485561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51CED61-0104-328A-AE98-E0B8F8598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14" y="0"/>
            <a:ext cx="3254620" cy="46028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5D49900-EE41-4A78-E949-0086F95D0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53" y="717"/>
            <a:ext cx="3980985" cy="57282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CFDD524-C49D-C36B-83E8-AB6113D75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8" y="3356556"/>
            <a:ext cx="2838450" cy="40100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679973E-02A4-C791-881F-1766F92F2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69" y="2875368"/>
            <a:ext cx="3254619" cy="44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Renata Zych</dc:creator>
  <cp:lastModifiedBy>Renata Zych</cp:lastModifiedBy>
  <cp:revision>1</cp:revision>
  <dcterms:created xsi:type="dcterms:W3CDTF">2025-05-29T20:13:52Z</dcterms:created>
  <dcterms:modified xsi:type="dcterms:W3CDTF">2025-05-29T20:44:08Z</dcterms:modified>
</cp:coreProperties>
</file>